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411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724400" y="0"/>
            <a:ext cx="3012140" cy="6854063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4571999" y="0"/>
            <a:ext cx="4546600" cy="6857999"/>
            <a:chOff x="1447" y="0"/>
            <a:chExt cx="2863" cy="4319"/>
          </a:xfrm>
        </p:grpSpPr>
        <p:sp>
          <p:nvSpPr>
            <p:cNvPr id="11" name="Shape 11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648555"/>
            <a:ext cx="5258700" cy="10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>
                <a:solidFill>
                  <a:schemeClr val="dk1"/>
                </a:solidFill>
              </a:defRPr>
            </a:lvl1pPr>
            <a:lvl2pPr rtl="0">
              <a:defRPr sz="3600">
                <a:solidFill>
                  <a:schemeClr val="dk1"/>
                </a:solidFill>
              </a:defRPr>
            </a:lvl2pPr>
            <a:lvl3pPr rtl="0">
              <a:defRPr sz="3600">
                <a:solidFill>
                  <a:schemeClr val="dk1"/>
                </a:solidFill>
              </a:defRPr>
            </a:lvl3pPr>
            <a:lvl4pPr rtl="0">
              <a:defRPr sz="3600">
                <a:solidFill>
                  <a:schemeClr val="dk1"/>
                </a:solidFill>
              </a:defRPr>
            </a:lvl4pPr>
            <a:lvl5pPr rtl="0">
              <a:defRPr sz="3600">
                <a:solidFill>
                  <a:schemeClr val="dk1"/>
                </a:solidFill>
              </a:defRPr>
            </a:lvl5pPr>
            <a:lvl6pPr rtl="0">
              <a:defRPr sz="3600">
                <a:solidFill>
                  <a:schemeClr val="dk1"/>
                </a:solidFill>
              </a:defRPr>
            </a:lvl6pPr>
            <a:lvl7pPr rtl="0">
              <a:defRPr sz="3600">
                <a:solidFill>
                  <a:schemeClr val="dk1"/>
                </a:solidFill>
              </a:defRPr>
            </a:lvl7pPr>
            <a:lvl8pPr rtl="0">
              <a:defRPr sz="3600">
                <a:solidFill>
                  <a:schemeClr val="dk1"/>
                </a:solidFill>
              </a:defRPr>
            </a:lvl8pPr>
            <a:lvl9pPr rtl="0"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>
                <a:solidFill>
                  <a:srgbClr val="A64128"/>
                </a:solidFill>
              </a:defRPr>
            </a:lvl1pPr>
            <a:lvl2pPr rtl="0">
              <a:defRPr sz="3600">
                <a:solidFill>
                  <a:srgbClr val="A64128"/>
                </a:solidFill>
              </a:defRPr>
            </a:lvl2pPr>
            <a:lvl3pPr rtl="0">
              <a:defRPr sz="3600">
                <a:solidFill>
                  <a:srgbClr val="A64128"/>
                </a:solidFill>
              </a:defRPr>
            </a:lvl3pPr>
            <a:lvl4pPr rtl="0">
              <a:defRPr sz="3600">
                <a:solidFill>
                  <a:srgbClr val="A64128"/>
                </a:solidFill>
              </a:defRPr>
            </a:lvl4pPr>
            <a:lvl5pPr rtl="0">
              <a:defRPr sz="3600">
                <a:solidFill>
                  <a:srgbClr val="A64128"/>
                </a:solidFill>
              </a:defRPr>
            </a:lvl5pPr>
            <a:lvl6pPr rtl="0">
              <a:defRPr sz="3600">
                <a:solidFill>
                  <a:srgbClr val="A64128"/>
                </a:solidFill>
              </a:defRPr>
            </a:lvl6pPr>
            <a:lvl7pPr rtl="0">
              <a:defRPr sz="3600">
                <a:solidFill>
                  <a:srgbClr val="A64128"/>
                </a:solidFill>
              </a:defRPr>
            </a:lvl7pPr>
            <a:lvl8pPr rtl="0">
              <a:defRPr sz="3600">
                <a:solidFill>
                  <a:srgbClr val="A64128"/>
                </a:solidFill>
              </a:defRPr>
            </a:lvl8pPr>
            <a:lvl9pPr rtl="0">
              <a:defRPr sz="3600"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1"/>
                </a:solidFill>
              </a:defRPr>
            </a:lvl2pPr>
            <a:lvl3pPr rtl="0">
              <a:defRPr>
                <a:solidFill>
                  <a:schemeClr val="dk1"/>
                </a:solidFill>
              </a:defRPr>
            </a:lvl3pPr>
            <a:lvl4pPr rtl="0">
              <a:defRPr>
                <a:solidFill>
                  <a:schemeClr val="dk1"/>
                </a:solidFill>
              </a:defRPr>
            </a:lvl4pPr>
            <a:lvl5pPr rtl="0">
              <a:defRPr>
                <a:solidFill>
                  <a:schemeClr val="dk1"/>
                </a:solidFill>
              </a:defRPr>
            </a:lvl5pPr>
            <a:lvl6pPr rtl="0">
              <a:defRPr>
                <a:solidFill>
                  <a:schemeClr val="dk1"/>
                </a:solidFill>
              </a:defRPr>
            </a:lvl6pPr>
            <a:lvl7pPr rtl="0">
              <a:defRPr>
                <a:solidFill>
                  <a:schemeClr val="dk1"/>
                </a:solidFill>
              </a:defRPr>
            </a:lvl7pPr>
            <a:lvl8pPr rtl="0">
              <a:defRPr>
                <a:solidFill>
                  <a:schemeClr val="dk1"/>
                </a:solidFill>
              </a:defRPr>
            </a:lvl8pPr>
            <a:lvl9pPr rtl="0"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7938258" y="0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x="1657077" y="-1657077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2338102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Country food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20005"/>
            <a:ext cx="5258700" cy="10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By:Jiyoung,Jiwon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Introduction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33400" y="16313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buNone/>
            </a:pPr>
            <a:r>
              <a:rPr lang="en" b="1"/>
              <a:t>We will present about the many kinds of foods and their kcal.</a:t>
            </a:r>
          </a:p>
          <a:p>
            <a:pPr lvl="0" rtl="0">
              <a:buNone/>
            </a:pPr>
            <a:r>
              <a:rPr lang="en" b="1"/>
              <a:t>If we know about the kcals of the foods, we can control what we have to eat or not.</a:t>
            </a:r>
          </a:p>
          <a:p>
            <a:pPr lvl="0" rtl="0">
              <a:buNone/>
            </a:pPr>
            <a:r>
              <a:rPr lang="en" b="1"/>
              <a:t>We knew a little about Korean food, and wanted to know about other countries' food's kcal, and the average of them.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110775" y="-1091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Korean Food kcal</a:t>
            </a:r>
          </a:p>
        </p:txBody>
      </p:sp>
      <p:sp>
        <p:nvSpPr>
          <p:cNvPr id="49" name="Shape 49"/>
          <p:cNvSpPr/>
          <p:nvPr/>
        </p:nvSpPr>
        <p:spPr>
          <a:xfrm>
            <a:off x="358175" y="1252925"/>
            <a:ext cx="7457650" cy="3372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358162" y="4844725"/>
            <a:ext cx="2466975" cy="1847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3163275" y="4844725"/>
            <a:ext cx="2619375" cy="18478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2" name="Shape 52"/>
          <p:cNvSpPr/>
          <p:nvPr/>
        </p:nvSpPr>
        <p:spPr>
          <a:xfrm>
            <a:off x="6120775" y="4844725"/>
            <a:ext cx="2667000" cy="18478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 txBox="1"/>
          <p:nvPr/>
        </p:nvSpPr>
        <p:spPr>
          <a:xfrm>
            <a:off x="2335800" y="1689325"/>
            <a:ext cx="1405200" cy="260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(25 kcal)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178350" y="4256475"/>
            <a:ext cx="1324500" cy="395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(570 kcal)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6061900" y="2246375"/>
            <a:ext cx="1138799" cy="260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(160 kcal)</a:t>
            </a:r>
          </a:p>
        </p:txBody>
      </p:sp>
      <p:sp>
        <p:nvSpPr>
          <p:cNvPr id="56" name="Shape 56"/>
          <p:cNvSpPr/>
          <p:nvPr/>
        </p:nvSpPr>
        <p:spPr>
          <a:xfrm>
            <a:off x="520275" y="130225"/>
            <a:ext cx="1498024" cy="90367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88950" y="1200925"/>
            <a:ext cx="7597599" cy="36610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x="488950" y="5030325"/>
            <a:ext cx="2476500" cy="17054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/>
          <p:nvPr/>
        </p:nvSpPr>
        <p:spPr>
          <a:xfrm>
            <a:off x="3177600" y="5048225"/>
            <a:ext cx="2466975" cy="17054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64" name="Shape 64"/>
          <p:cNvSpPr/>
          <p:nvPr/>
        </p:nvSpPr>
        <p:spPr>
          <a:xfrm>
            <a:off x="5856725" y="5067025"/>
            <a:ext cx="2619375" cy="170547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65" name="Shape 65"/>
          <p:cNvSpPr txBox="1"/>
          <p:nvPr/>
        </p:nvSpPr>
        <p:spPr>
          <a:xfrm>
            <a:off x="2478900" y="2305825"/>
            <a:ext cx="1264499" cy="26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(100 kcal)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383075" y="3373300"/>
            <a:ext cx="1032900" cy="208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(350 kcal)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18825" y="2287325"/>
            <a:ext cx="1160399" cy="208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(205 kcal)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62750" y="-182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Japanese Food kcal</a:t>
            </a:r>
          </a:p>
        </p:txBody>
      </p:sp>
      <p:sp>
        <p:nvSpPr>
          <p:cNvPr id="69" name="Shape 69"/>
          <p:cNvSpPr/>
          <p:nvPr/>
        </p:nvSpPr>
        <p:spPr>
          <a:xfrm>
            <a:off x="584650" y="132100"/>
            <a:ext cx="1531425" cy="106882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             Brazilian food kcal</a:t>
            </a:r>
          </a:p>
        </p:txBody>
      </p:sp>
      <p:sp>
        <p:nvSpPr>
          <p:cNvPr id="75" name="Shape 75"/>
          <p:cNvSpPr/>
          <p:nvPr/>
        </p:nvSpPr>
        <p:spPr>
          <a:xfrm>
            <a:off x="590475" y="1116500"/>
            <a:ext cx="7300574" cy="35701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6" name="Shape 76"/>
          <p:cNvSpPr/>
          <p:nvPr/>
        </p:nvSpPr>
        <p:spPr>
          <a:xfrm>
            <a:off x="254212" y="4966625"/>
            <a:ext cx="2619375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7" name="Shape 77"/>
          <p:cNvSpPr/>
          <p:nvPr/>
        </p:nvSpPr>
        <p:spPr>
          <a:xfrm>
            <a:off x="3212850" y="4966625"/>
            <a:ext cx="2371725" cy="17525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6076950" y="4966625"/>
            <a:ext cx="2609850" cy="1752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 txBox="1"/>
          <p:nvPr/>
        </p:nvSpPr>
        <p:spPr>
          <a:xfrm>
            <a:off x="2480725" y="3252475"/>
            <a:ext cx="1271700" cy="14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(330 kcal)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280750" y="2166500"/>
            <a:ext cx="1056300" cy="14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(168 kcal)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6095675" y="2166500"/>
            <a:ext cx="1190099" cy="14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(114 kcal)</a:t>
            </a:r>
          </a:p>
        </p:txBody>
      </p:sp>
      <p:sp>
        <p:nvSpPr>
          <p:cNvPr id="82" name="Shape 82"/>
          <p:cNvSpPr/>
          <p:nvPr/>
        </p:nvSpPr>
        <p:spPr>
          <a:xfrm rot="-61598">
            <a:off x="456604" y="136530"/>
            <a:ext cx="1759790" cy="97631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33400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"/>
              <a:t>             Vietnam food kcal</a:t>
            </a:r>
          </a:p>
        </p:txBody>
      </p:sp>
      <p:sp>
        <p:nvSpPr>
          <p:cNvPr id="88" name="Shape 88"/>
          <p:cNvSpPr/>
          <p:nvPr/>
        </p:nvSpPr>
        <p:spPr>
          <a:xfrm>
            <a:off x="664250" y="1036650"/>
            <a:ext cx="6893325" cy="3604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x="6570200" y="4883750"/>
            <a:ext cx="2573799" cy="1769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x="3398525" y="4883750"/>
            <a:ext cx="2859825" cy="18049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x="194050" y="4883737"/>
            <a:ext cx="2859824" cy="18668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x="2471950" y="2624350"/>
            <a:ext cx="1225499" cy="272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(300 kcal)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215687" y="1568275"/>
            <a:ext cx="1225499" cy="210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(840 kcal)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938100" y="2077750"/>
            <a:ext cx="1163699" cy="272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(180 kcal)</a:t>
            </a:r>
          </a:p>
        </p:txBody>
      </p:sp>
      <p:sp>
        <p:nvSpPr>
          <p:cNvPr id="95" name="Shape 95"/>
          <p:cNvSpPr/>
          <p:nvPr/>
        </p:nvSpPr>
        <p:spPr>
          <a:xfrm>
            <a:off x="664250" y="32600"/>
            <a:ext cx="1571824" cy="9278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country food kcal average</a:t>
            </a:r>
          </a:p>
        </p:txBody>
      </p:sp>
      <p:sp>
        <p:nvSpPr>
          <p:cNvPr id="101" name="Shape 101"/>
          <p:cNvSpPr/>
          <p:nvPr/>
        </p:nvSpPr>
        <p:spPr>
          <a:xfrm>
            <a:off x="860325" y="1417650"/>
            <a:ext cx="7029200" cy="4981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buNone/>
            </a:pPr>
            <a:r>
              <a:rPr lang="en" b="1"/>
              <a:t>Did you learned many facts?</a:t>
            </a:r>
          </a:p>
          <a:p>
            <a:pPr lvl="0" rtl="0">
              <a:buNone/>
            </a:pPr>
            <a:r>
              <a:rPr lang="en" b="1"/>
              <a:t>When we were working this project.</a:t>
            </a:r>
          </a:p>
          <a:p>
            <a:pPr lvl="0" rtl="0">
              <a:buNone/>
            </a:pPr>
            <a:r>
              <a:rPr lang="en" b="1"/>
              <a:t>We thought that we can't eat very much  because there are many kcal in foods.</a:t>
            </a:r>
          </a:p>
          <a:p>
            <a:pPr lvl="0" rtl="0">
              <a:buNone/>
            </a:pPr>
            <a:r>
              <a:rPr lang="en" b="1"/>
              <a:t>We had new question. Our new question was, how much salt is in each country's food?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THANK YOU!!</a:t>
            </a:r>
          </a:p>
        </p:txBody>
      </p:sp>
      <p:sp>
        <p:nvSpPr>
          <p:cNvPr id="113" name="Shape 113"/>
          <p:cNvSpPr/>
          <p:nvPr/>
        </p:nvSpPr>
        <p:spPr>
          <a:xfrm>
            <a:off x="457203" y="1995899"/>
            <a:ext cx="3475324" cy="2323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4" name="Shape 114"/>
          <p:cNvSpPr/>
          <p:nvPr/>
        </p:nvSpPr>
        <p:spPr>
          <a:xfrm>
            <a:off x="3932525" y="2882425"/>
            <a:ext cx="5133399" cy="30717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5" name="Shape 115"/>
          <p:cNvSpPr/>
          <p:nvPr/>
        </p:nvSpPr>
        <p:spPr>
          <a:xfrm>
            <a:off x="1340300" y="4096025"/>
            <a:ext cx="2705100" cy="16859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/>
      <vt:lpstr>Country food</vt:lpstr>
      <vt:lpstr>Introduction</vt:lpstr>
      <vt:lpstr>Korean Food kcal</vt:lpstr>
      <vt:lpstr>Japanese Food kcal</vt:lpstr>
      <vt:lpstr>             Brazilian food kcal</vt:lpstr>
      <vt:lpstr>             Vietnam food kcal</vt:lpstr>
      <vt:lpstr>country food kcal average</vt:lpstr>
      <vt:lpstr>Conclusion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food</dc:title>
  <dc:creator>Jiyoung, Kang</dc:creator>
  <cp:lastModifiedBy>EAC</cp:lastModifiedBy>
  <cp:revision>1</cp:revision>
  <dcterms:modified xsi:type="dcterms:W3CDTF">2013-06-12T12:20:27Z</dcterms:modified>
</cp:coreProperties>
</file>